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5"/>
  </p:sldMasterIdLst>
  <p:notesMasterIdLst>
    <p:notesMasterId r:id="rId12"/>
  </p:notesMasterIdLst>
  <p:sldIdLst>
    <p:sldId id="434" r:id="rId6"/>
    <p:sldId id="448" r:id="rId7"/>
    <p:sldId id="449" r:id="rId8"/>
    <p:sldId id="436" r:id="rId9"/>
    <p:sldId id="435" r:id="rId10"/>
    <p:sldId id="45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0C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1013AA-E38E-4BA7-A0D2-816BEF5A219C}" v="15" dt="2019-10-29T13:42:10.1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1521" autoAdjust="0"/>
  </p:normalViewPr>
  <p:slideViewPr>
    <p:cSldViewPr snapToGrid="0">
      <p:cViewPr>
        <p:scale>
          <a:sx n="75" d="100"/>
          <a:sy n="75" d="100"/>
        </p:scale>
        <p:origin x="1812" y="6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thur Ostrega" userId="44a2ba31-2f2b-45f5-8757-e4b9de9a9604" providerId="ADAL" clId="{C11013AA-E38E-4BA7-A0D2-816BEF5A219C}"/>
    <pc:docChg chg="undo custSel addSld delSld modSld sldOrd">
      <pc:chgData name="Arthur Ostrega" userId="44a2ba31-2f2b-45f5-8757-e4b9de9a9604" providerId="ADAL" clId="{C11013AA-E38E-4BA7-A0D2-816BEF5A219C}" dt="2019-10-29T14:11:04.999" v="3128" actId="20577"/>
      <pc:docMkLst>
        <pc:docMk/>
      </pc:docMkLst>
      <pc:sldChg chg="modSp">
        <pc:chgData name="Arthur Ostrega" userId="44a2ba31-2f2b-45f5-8757-e4b9de9a9604" providerId="ADAL" clId="{C11013AA-E38E-4BA7-A0D2-816BEF5A219C}" dt="2019-10-29T13:42:35.227" v="3074" actId="20577"/>
        <pc:sldMkLst>
          <pc:docMk/>
          <pc:sldMk cId="1104981748" sldId="434"/>
        </pc:sldMkLst>
        <pc:spChg chg="mod">
          <ac:chgData name="Arthur Ostrega" userId="44a2ba31-2f2b-45f5-8757-e4b9de9a9604" providerId="ADAL" clId="{C11013AA-E38E-4BA7-A0D2-816BEF5A219C}" dt="2019-10-29T13:42:35.227" v="3074" actId="20577"/>
          <ac:spMkLst>
            <pc:docMk/>
            <pc:sldMk cId="1104981748" sldId="434"/>
            <ac:spMk id="9" creationId="{ED66C640-BDDB-4A50-A330-0D50A1FBDED2}"/>
          </ac:spMkLst>
        </pc:spChg>
      </pc:sldChg>
      <pc:sldChg chg="modSp modNotesTx">
        <pc:chgData name="Arthur Ostrega" userId="44a2ba31-2f2b-45f5-8757-e4b9de9a9604" providerId="ADAL" clId="{C11013AA-E38E-4BA7-A0D2-816BEF5A219C}" dt="2019-10-29T13:42:49.920" v="3078" actId="6549"/>
        <pc:sldMkLst>
          <pc:docMk/>
          <pc:sldMk cId="2893032912" sldId="435"/>
        </pc:sldMkLst>
        <pc:spChg chg="mod">
          <ac:chgData name="Arthur Ostrega" userId="44a2ba31-2f2b-45f5-8757-e4b9de9a9604" providerId="ADAL" clId="{C11013AA-E38E-4BA7-A0D2-816BEF5A219C}" dt="2019-10-24T19:56:36.601" v="3062" actId="207"/>
          <ac:spMkLst>
            <pc:docMk/>
            <pc:sldMk cId="2893032912" sldId="435"/>
            <ac:spMk id="210945" creationId="{F5C10CCA-D283-4243-99A2-C7B564CB503F}"/>
          </ac:spMkLst>
        </pc:spChg>
        <pc:spChg chg="mod">
          <ac:chgData name="Arthur Ostrega" userId="44a2ba31-2f2b-45f5-8757-e4b9de9a9604" providerId="ADAL" clId="{C11013AA-E38E-4BA7-A0D2-816BEF5A219C}" dt="2019-10-24T18:22:51.624" v="220" actId="1076"/>
          <ac:spMkLst>
            <pc:docMk/>
            <pc:sldMk cId="2893032912" sldId="435"/>
            <ac:spMk id="210949" creationId="{762DC4EE-2F2E-4503-993E-F66FD4729DA5}"/>
          </ac:spMkLst>
        </pc:spChg>
      </pc:sldChg>
      <pc:sldChg chg="delSp modSp modNotesTx">
        <pc:chgData name="Arthur Ostrega" userId="44a2ba31-2f2b-45f5-8757-e4b9de9a9604" providerId="ADAL" clId="{C11013AA-E38E-4BA7-A0D2-816BEF5A219C}" dt="2019-10-29T13:42:47.433" v="3077" actId="6549"/>
        <pc:sldMkLst>
          <pc:docMk/>
          <pc:sldMk cId="1442467564" sldId="436"/>
        </pc:sldMkLst>
        <pc:spChg chg="del">
          <ac:chgData name="Arthur Ostrega" userId="44a2ba31-2f2b-45f5-8757-e4b9de9a9604" providerId="ADAL" clId="{C11013AA-E38E-4BA7-A0D2-816BEF5A219C}" dt="2019-10-24T19:37:55.114" v="1503" actId="478"/>
          <ac:spMkLst>
            <pc:docMk/>
            <pc:sldMk cId="1442467564" sldId="436"/>
            <ac:spMk id="138" creationId="{A37FAC43-D06A-4699-B38D-ABA60980F0A9}"/>
          </ac:spMkLst>
        </pc:spChg>
        <pc:spChg chg="del mod">
          <ac:chgData name="Arthur Ostrega" userId="44a2ba31-2f2b-45f5-8757-e4b9de9a9604" providerId="ADAL" clId="{C11013AA-E38E-4BA7-A0D2-816BEF5A219C}" dt="2019-10-24T19:37:50.834" v="1501" actId="478"/>
          <ac:spMkLst>
            <pc:docMk/>
            <pc:sldMk cId="1442467564" sldId="436"/>
            <ac:spMk id="140" creationId="{AB532C0E-11E5-4092-9191-CE469B6C8D76}"/>
          </ac:spMkLst>
        </pc:spChg>
        <pc:spChg chg="del">
          <ac:chgData name="Arthur Ostrega" userId="44a2ba31-2f2b-45f5-8757-e4b9de9a9604" providerId="ADAL" clId="{C11013AA-E38E-4BA7-A0D2-816BEF5A219C}" dt="2019-10-24T19:38:03.897" v="1505" actId="478"/>
          <ac:spMkLst>
            <pc:docMk/>
            <pc:sldMk cId="1442467564" sldId="436"/>
            <ac:spMk id="142" creationId="{6E7327BD-A9DD-40DE-92DD-C174332D3C58}"/>
          </ac:spMkLst>
        </pc:spChg>
        <pc:spChg chg="mod">
          <ac:chgData name="Arthur Ostrega" userId="44a2ba31-2f2b-45f5-8757-e4b9de9a9604" providerId="ADAL" clId="{C11013AA-E38E-4BA7-A0D2-816BEF5A219C}" dt="2019-10-24T19:37:40.059" v="1498" actId="404"/>
          <ac:spMkLst>
            <pc:docMk/>
            <pc:sldMk cId="1442467564" sldId="436"/>
            <ac:spMk id="212993" creationId="{D1BDFA43-B4C8-4C1E-BDDF-64AFF4542552}"/>
          </ac:spMkLst>
        </pc:spChg>
        <pc:spChg chg="del">
          <ac:chgData name="Arthur Ostrega" userId="44a2ba31-2f2b-45f5-8757-e4b9de9a9604" providerId="ADAL" clId="{C11013AA-E38E-4BA7-A0D2-816BEF5A219C}" dt="2019-10-24T19:37:52.699" v="1502" actId="478"/>
          <ac:spMkLst>
            <pc:docMk/>
            <pc:sldMk cId="1442467564" sldId="436"/>
            <ac:spMk id="212994" creationId="{2513136E-70DE-4EB7-9A5D-46B9476CACF7}"/>
          </ac:spMkLst>
        </pc:spChg>
        <pc:spChg chg="del">
          <ac:chgData name="Arthur Ostrega" userId="44a2ba31-2f2b-45f5-8757-e4b9de9a9604" providerId="ADAL" clId="{C11013AA-E38E-4BA7-A0D2-816BEF5A219C}" dt="2019-10-24T19:37:48.454" v="1499" actId="478"/>
          <ac:spMkLst>
            <pc:docMk/>
            <pc:sldMk cId="1442467564" sldId="436"/>
            <ac:spMk id="212995" creationId="{D52BBF8E-C47E-4DBD-8A8C-8DB10EB295E4}"/>
          </ac:spMkLst>
        </pc:spChg>
        <pc:spChg chg="del">
          <ac:chgData name="Arthur Ostrega" userId="44a2ba31-2f2b-45f5-8757-e4b9de9a9604" providerId="ADAL" clId="{C11013AA-E38E-4BA7-A0D2-816BEF5A219C}" dt="2019-10-24T19:38:02.132" v="1504" actId="478"/>
          <ac:spMkLst>
            <pc:docMk/>
            <pc:sldMk cId="1442467564" sldId="436"/>
            <ac:spMk id="212996" creationId="{78FDDC91-C70B-4208-A692-C6CFB1B62B92}"/>
          </ac:spMkLst>
        </pc:spChg>
        <pc:spChg chg="mod">
          <ac:chgData name="Arthur Ostrega" userId="44a2ba31-2f2b-45f5-8757-e4b9de9a9604" providerId="ADAL" clId="{C11013AA-E38E-4BA7-A0D2-816BEF5A219C}" dt="2019-10-24T18:22:06.732" v="111" actId="1076"/>
          <ac:spMkLst>
            <pc:docMk/>
            <pc:sldMk cId="1442467564" sldId="436"/>
            <ac:spMk id="212997" creationId="{FF6AD8ED-30C3-4EB9-94CC-B5151E736510}"/>
          </ac:spMkLst>
        </pc:spChg>
        <pc:picChg chg="del">
          <ac:chgData name="Arthur Ostrega" userId="44a2ba31-2f2b-45f5-8757-e4b9de9a9604" providerId="ADAL" clId="{C11013AA-E38E-4BA7-A0D2-816BEF5A219C}" dt="2019-10-24T18:22:08.252" v="112" actId="478"/>
          <ac:picMkLst>
            <pc:docMk/>
            <pc:sldMk cId="1442467564" sldId="436"/>
            <ac:picMk id="1026" creationId="{66DE0198-A873-489A-9DD0-C23A081E3DAB}"/>
          </ac:picMkLst>
        </pc:picChg>
      </pc:sldChg>
      <pc:sldChg chg="modSp ord modNotesTx">
        <pc:chgData name="Arthur Ostrega" userId="44a2ba31-2f2b-45f5-8757-e4b9de9a9604" providerId="ADAL" clId="{C11013AA-E38E-4BA7-A0D2-816BEF5A219C}" dt="2019-10-29T13:42:42.527" v="3075" actId="6549"/>
        <pc:sldMkLst>
          <pc:docMk/>
          <pc:sldMk cId="401300708" sldId="448"/>
        </pc:sldMkLst>
        <pc:spChg chg="mod">
          <ac:chgData name="Arthur Ostrega" userId="44a2ba31-2f2b-45f5-8757-e4b9de9a9604" providerId="ADAL" clId="{C11013AA-E38E-4BA7-A0D2-816BEF5A219C}" dt="2019-10-24T19:47:02.371" v="2152" actId="20577"/>
          <ac:spMkLst>
            <pc:docMk/>
            <pc:sldMk cId="401300708" sldId="448"/>
            <ac:spMk id="210945" creationId="{F5C10CCA-D283-4243-99A2-C7B564CB503F}"/>
          </ac:spMkLst>
        </pc:spChg>
        <pc:spChg chg="mod">
          <ac:chgData name="Arthur Ostrega" userId="44a2ba31-2f2b-45f5-8757-e4b9de9a9604" providerId="ADAL" clId="{C11013AA-E38E-4BA7-A0D2-816BEF5A219C}" dt="2019-10-24T18:32:41.996" v="457" actId="20577"/>
          <ac:spMkLst>
            <pc:docMk/>
            <pc:sldMk cId="401300708" sldId="448"/>
            <ac:spMk id="210949" creationId="{762DC4EE-2F2E-4503-993E-F66FD4729DA5}"/>
          </ac:spMkLst>
        </pc:spChg>
      </pc:sldChg>
      <pc:sldChg chg="modSp add modNotesTx">
        <pc:chgData name="Arthur Ostrega" userId="44a2ba31-2f2b-45f5-8757-e4b9de9a9604" providerId="ADAL" clId="{C11013AA-E38E-4BA7-A0D2-816BEF5A219C}" dt="2019-10-29T13:42:44.841" v="3076" actId="6549"/>
        <pc:sldMkLst>
          <pc:docMk/>
          <pc:sldMk cId="3898149772" sldId="449"/>
        </pc:sldMkLst>
        <pc:spChg chg="mod">
          <ac:chgData name="Arthur Ostrega" userId="44a2ba31-2f2b-45f5-8757-e4b9de9a9604" providerId="ADAL" clId="{C11013AA-E38E-4BA7-A0D2-816BEF5A219C}" dt="2019-10-24T19:37:35.384" v="1497" actId="404"/>
          <ac:spMkLst>
            <pc:docMk/>
            <pc:sldMk cId="3898149772" sldId="449"/>
            <ac:spMk id="210945" creationId="{F5C10CCA-D283-4243-99A2-C7B564CB503F}"/>
          </ac:spMkLst>
        </pc:spChg>
      </pc:sldChg>
      <pc:sldChg chg="addSp delSp modSp add modNotesTx">
        <pc:chgData name="Arthur Ostrega" userId="44a2ba31-2f2b-45f5-8757-e4b9de9a9604" providerId="ADAL" clId="{C11013AA-E38E-4BA7-A0D2-816BEF5A219C}" dt="2019-10-29T14:11:04.999" v="3128" actId="20577"/>
        <pc:sldMkLst>
          <pc:docMk/>
          <pc:sldMk cId="1641409252" sldId="450"/>
        </pc:sldMkLst>
        <pc:spChg chg="add del mod">
          <ac:chgData name="Arthur Ostrega" userId="44a2ba31-2f2b-45f5-8757-e4b9de9a9604" providerId="ADAL" clId="{C11013AA-E38E-4BA7-A0D2-816BEF5A219C}" dt="2019-10-29T13:41:57.949" v="3065" actId="478"/>
          <ac:spMkLst>
            <pc:docMk/>
            <pc:sldMk cId="1641409252" sldId="450"/>
            <ac:spMk id="3" creationId="{D6E325C2-B40C-40CF-9087-FB84CB0FDAB0}"/>
          </ac:spMkLst>
        </pc:spChg>
        <pc:spChg chg="del">
          <ac:chgData name="Arthur Ostrega" userId="44a2ba31-2f2b-45f5-8757-e4b9de9a9604" providerId="ADAL" clId="{C11013AA-E38E-4BA7-A0D2-816BEF5A219C}" dt="2019-10-29T13:41:56.521" v="3064" actId="478"/>
          <ac:spMkLst>
            <pc:docMk/>
            <pc:sldMk cId="1641409252" sldId="450"/>
            <ac:spMk id="210945" creationId="{F5C10CCA-D283-4243-99A2-C7B564CB503F}"/>
          </ac:spMkLst>
        </pc:spChg>
        <pc:spChg chg="mod">
          <ac:chgData name="Arthur Ostrega" userId="44a2ba31-2f2b-45f5-8757-e4b9de9a9604" providerId="ADAL" clId="{C11013AA-E38E-4BA7-A0D2-816BEF5A219C}" dt="2019-10-29T14:11:04.999" v="3128" actId="20577"/>
          <ac:spMkLst>
            <pc:docMk/>
            <pc:sldMk cId="1641409252" sldId="450"/>
            <ac:spMk id="210949" creationId="{762DC4EE-2F2E-4503-993E-F66FD4729DA5}"/>
          </ac:spMkLst>
        </pc:spChg>
        <pc:picChg chg="add mod">
          <ac:chgData name="Arthur Ostrega" userId="44a2ba31-2f2b-45f5-8757-e4b9de9a9604" providerId="ADAL" clId="{C11013AA-E38E-4BA7-A0D2-816BEF5A219C}" dt="2019-10-29T13:42:21.551" v="3073" actId="1076"/>
          <ac:picMkLst>
            <pc:docMk/>
            <pc:sldMk cId="1641409252" sldId="450"/>
            <ac:picMk id="5" creationId="{09523283-DAF3-4ACC-BEC6-36601CB1469D}"/>
          </ac:picMkLst>
        </pc:picChg>
      </pc:sldChg>
      <pc:sldMasterChg chg="delSldLayout">
        <pc:chgData name="Arthur Ostrega" userId="44a2ba31-2f2b-45f5-8757-e4b9de9a9604" providerId="ADAL" clId="{C11013AA-E38E-4BA7-A0D2-816BEF5A219C}" dt="2019-10-24T18:21:18.004" v="17" actId="2696"/>
        <pc:sldMasterMkLst>
          <pc:docMk/>
          <pc:sldMasterMk cId="1280982348" sldId="2147483692"/>
        </pc:sldMasterMkLst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Slide Image Placeholder 1">
            <a:extLst>
              <a:ext uri="{FF2B5EF4-FFF2-40B4-BE49-F238E27FC236}">
                <a16:creationId xmlns:a16="http://schemas.microsoft.com/office/drawing/2014/main" id="{FD1718D8-28BD-46B6-A97D-160DEA7159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Notes Placeholder 2">
            <a:extLst>
              <a:ext uri="{FF2B5EF4-FFF2-40B4-BE49-F238E27FC236}">
                <a16:creationId xmlns:a16="http://schemas.microsoft.com/office/drawing/2014/main" id="{3FA390C9-8CAD-434E-9F75-1B6A5AA21D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На этом занятии дается обзор инструмента SurveyCTO, который используется для сбора данных в электронном формате для оценки национальной цепи поставок. Обратите внимание, что это общее описание SurveyCTO и само по себе не предполагает предоставление подробной информации о работе с SurveyCTO. Целью настоящего семинара является предоставление базовых сведений по использованию SurveyCTO для сбора данных как отправной точки для дальнейшего изучения платформы и связанных с ней приложений и ознакомления со всеми процессами, необходимыми для работы с SurveyCTO. Лицам, которые будут проводить оценку национальной цепи поставок с использованием SurveyCTO, потребуются более подробная информация о пакете SurveyCTO, чем сведения, предоставляемые в настоящем разделе.</a:t>
            </a:r>
            <a:endParaRPr lang="ru-Ru" altLang="en-US" dirty="0"/>
          </a:p>
        </p:txBody>
      </p:sp>
      <p:sp>
        <p:nvSpPr>
          <p:cNvPr id="207876" name="Slide Number Placeholder 3">
            <a:extLst>
              <a:ext uri="{FF2B5EF4-FFF2-40B4-BE49-F238E27FC236}">
                <a16:creationId xmlns:a16="http://schemas.microsoft.com/office/drawing/2014/main" id="{61255A22-F311-4A82-9F16-026338B24A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057D2C-AFC5-4E91-8F08-17C1F1FB1C28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1254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Slide Image Placeholder 1">
            <a:extLst>
              <a:ext uri="{FF2B5EF4-FFF2-40B4-BE49-F238E27FC236}">
                <a16:creationId xmlns:a16="http://schemas.microsoft.com/office/drawing/2014/main" id="{EF109E1B-D86D-4A1F-971E-4316C25DA9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Notes Placeholder 2">
            <a:extLst>
              <a:ext uri="{FF2B5EF4-FFF2-40B4-BE49-F238E27FC236}">
                <a16:creationId xmlns:a16="http://schemas.microsoft.com/office/drawing/2014/main" id="{3617865C-2A00-4880-B91A-70354F74A5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en-US" dirty="0"/>
          </a:p>
        </p:txBody>
      </p:sp>
      <p:sp>
        <p:nvSpPr>
          <p:cNvPr id="209924" name="Slide Number Placeholder 3">
            <a:extLst>
              <a:ext uri="{FF2B5EF4-FFF2-40B4-BE49-F238E27FC236}">
                <a16:creationId xmlns:a16="http://schemas.microsoft.com/office/drawing/2014/main" id="{E1133807-AAFA-46A3-A318-1EDAC3D055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28FD9-D010-4985-AE59-1D3EF88D648F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2043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Slide Image Placeholder 1">
            <a:extLst>
              <a:ext uri="{FF2B5EF4-FFF2-40B4-BE49-F238E27FC236}">
                <a16:creationId xmlns:a16="http://schemas.microsoft.com/office/drawing/2014/main" id="{EF109E1B-D86D-4A1F-971E-4316C25DA9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Notes Placeholder 2">
            <a:extLst>
              <a:ext uri="{FF2B5EF4-FFF2-40B4-BE49-F238E27FC236}">
                <a16:creationId xmlns:a16="http://schemas.microsoft.com/office/drawing/2014/main" id="{3617865C-2A00-4880-B91A-70354F74A5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en-US" dirty="0"/>
          </a:p>
        </p:txBody>
      </p:sp>
      <p:sp>
        <p:nvSpPr>
          <p:cNvPr id="209924" name="Slide Number Placeholder 3">
            <a:extLst>
              <a:ext uri="{FF2B5EF4-FFF2-40B4-BE49-F238E27FC236}">
                <a16:creationId xmlns:a16="http://schemas.microsoft.com/office/drawing/2014/main" id="{E1133807-AAFA-46A3-A318-1EDAC3D055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28FD9-D010-4985-AE59-1D3EF88D648F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5531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Slide Image Placeholder 1">
            <a:extLst>
              <a:ext uri="{FF2B5EF4-FFF2-40B4-BE49-F238E27FC236}">
                <a16:creationId xmlns:a16="http://schemas.microsoft.com/office/drawing/2014/main" id="{27EAE3C4-8619-499C-B07D-4F12124D4B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Notes Placeholder 2">
            <a:extLst>
              <a:ext uri="{FF2B5EF4-FFF2-40B4-BE49-F238E27FC236}">
                <a16:creationId xmlns:a16="http://schemas.microsoft.com/office/drawing/2014/main" id="{C0C08C85-8864-489B-8867-BE2F7380F7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211972" name="Slide Number Placeholder 3">
            <a:extLst>
              <a:ext uri="{FF2B5EF4-FFF2-40B4-BE49-F238E27FC236}">
                <a16:creationId xmlns:a16="http://schemas.microsoft.com/office/drawing/2014/main" id="{9B5F9469-CFA7-42A2-8AC8-8A02B87D32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732E92-6D70-4CDD-A96B-B28C3D948B91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3447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Slide Image Placeholder 1">
            <a:extLst>
              <a:ext uri="{FF2B5EF4-FFF2-40B4-BE49-F238E27FC236}">
                <a16:creationId xmlns:a16="http://schemas.microsoft.com/office/drawing/2014/main" id="{EF109E1B-D86D-4A1F-971E-4316C25DA9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Notes Placeholder 2">
            <a:extLst>
              <a:ext uri="{FF2B5EF4-FFF2-40B4-BE49-F238E27FC236}">
                <a16:creationId xmlns:a16="http://schemas.microsoft.com/office/drawing/2014/main" id="{3617865C-2A00-4880-B91A-70354F74A5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en-US" dirty="0"/>
          </a:p>
        </p:txBody>
      </p:sp>
      <p:sp>
        <p:nvSpPr>
          <p:cNvPr id="209924" name="Slide Number Placeholder 3">
            <a:extLst>
              <a:ext uri="{FF2B5EF4-FFF2-40B4-BE49-F238E27FC236}">
                <a16:creationId xmlns:a16="http://schemas.microsoft.com/office/drawing/2014/main" id="{E1133807-AAFA-46A3-A318-1EDAC3D055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28FD9-D010-4985-AE59-1D3EF88D648F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0718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Slide Image Placeholder 1">
            <a:extLst>
              <a:ext uri="{FF2B5EF4-FFF2-40B4-BE49-F238E27FC236}">
                <a16:creationId xmlns:a16="http://schemas.microsoft.com/office/drawing/2014/main" id="{EF109E1B-D86D-4A1F-971E-4316C25DA9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Notes Placeholder 2">
            <a:extLst>
              <a:ext uri="{FF2B5EF4-FFF2-40B4-BE49-F238E27FC236}">
                <a16:creationId xmlns:a16="http://schemas.microsoft.com/office/drawing/2014/main" id="{3617865C-2A00-4880-B91A-70354F74A5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en-US" dirty="0"/>
          </a:p>
        </p:txBody>
      </p:sp>
      <p:sp>
        <p:nvSpPr>
          <p:cNvPr id="209924" name="Slide Number Placeholder 3">
            <a:extLst>
              <a:ext uri="{FF2B5EF4-FFF2-40B4-BE49-F238E27FC236}">
                <a16:creationId xmlns:a16="http://schemas.microsoft.com/office/drawing/2014/main" id="{E1133807-AAFA-46A3-A318-1EDAC3D055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28FD9-D010-4985-AE59-1D3EF88D648F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3514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50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934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46350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5958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710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420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5601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327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084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53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81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1231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3957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133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3173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36581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4130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511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192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480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30563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086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799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2466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68328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8/9/2022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8734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154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2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34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15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232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0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C017F59-29DA-6F48-B92A-5AD511CC2D63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81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28098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  <p:sldLayoutId id="2147483724" r:id="rId32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FAC64D0-9509-45D1-86F0-CC36341D69E4}"/>
              </a:ext>
            </a:extLst>
          </p:cNvPr>
          <p:cNvSpPr/>
          <p:nvPr/>
        </p:nvSpPr>
        <p:spPr>
          <a:xfrm>
            <a:off x="242913" y="197110"/>
            <a:ext cx="11684576" cy="6463781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ru-Ru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81FE990-0C30-44E5-A8EB-42E9EA4C02AC}"/>
              </a:ext>
            </a:extLst>
          </p:cNvPr>
          <p:cNvCxnSpPr/>
          <p:nvPr/>
        </p:nvCxnSpPr>
        <p:spPr>
          <a:xfrm>
            <a:off x="6096000" y="5960988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ED66C640-BDDB-4A50-A330-0D50A1FBDED2}"/>
              </a:ext>
            </a:extLst>
          </p:cNvPr>
          <p:cNvSpPr>
            <a:spLocks noGrp="1"/>
          </p:cNvSpPr>
          <p:nvPr/>
        </p:nvSpPr>
        <p:spPr>
          <a:xfrm>
            <a:off x="2438400" y="1479549"/>
            <a:ext cx="8140700" cy="2622551"/>
          </a:xfrm>
          <a:prstGeom prst="rect">
            <a:avLst/>
          </a:prstGeom>
          <a:effectLst/>
        </p:spPr>
        <p:txBody>
          <a:bodyPr anchor="b">
            <a:normAutofit fontScale="925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</a:t>
            </a:r>
            <a:br>
              <a:rPr lang="th-TH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(NSCA 2.0)</a:t>
            </a:r>
          </a:p>
          <a:p>
            <a:pPr algn="l" defTabSz="604738" rtl="0"/>
            <a:endParaRPr lang="ru-Ru" altLang="en-US" sz="3200" dirty="0">
              <a:solidFill>
                <a:srgbClr val="FFFFFF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algn="l" defTabSz="604738" rtl="0"/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4 — Архитектура и адаптация данных</a:t>
            </a:r>
            <a:endParaRPr lang="ru-Ru" altLang="en-US" sz="800" dirty="0">
              <a:solidFill>
                <a:srgbClr val="0000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20890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AA1D3E3E-6C50-4AC4-9230-A76392B38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91016" y="5974300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AC2C1AE-8F3D-4B60-BE19-66B7360B6F3E}"/>
              </a:ext>
            </a:extLst>
          </p:cNvPr>
          <p:cNvSpPr txBox="1"/>
          <p:nvPr/>
        </p:nvSpPr>
        <p:spPr>
          <a:xfrm>
            <a:off x="6096001" y="5949515"/>
            <a:ext cx="59127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604738" rtl="0"/>
            <a:r>
              <a:rPr lang="ru-Ru" sz="110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</a:t>
            </a:r>
            <a:br>
              <a:rPr lang="th-TH" sz="110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/>
                <a:cs typeface="Arial" panose="020B0604020202020204" pitchFamily="34" charset="0"/>
              </a:rPr>
            </a:br>
            <a:r>
              <a:rPr lang="ru-Ru" sz="110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/>
                <a:cs typeface="Arial" panose="020B0604020202020204" pitchFamily="34" charset="0"/>
              </a:rPr>
              <a:t>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110498174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5" name="Content Placeholder 1">
            <a:extLst>
              <a:ext uri="{FF2B5EF4-FFF2-40B4-BE49-F238E27FC236}">
                <a16:creationId xmlns:a16="http://schemas.microsoft.com/office/drawing/2014/main" id="{F5C10CCA-D283-4243-99A2-C7B564CB5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512" y="1101505"/>
            <a:ext cx="11684576" cy="5539916"/>
          </a:xfrm>
        </p:spPr>
        <p:txBody>
          <a:bodyPr>
            <a:normAutofit/>
          </a:bodyPr>
          <a:lstStyle/>
          <a:p>
            <a:pPr algn="l" rtl="0" eaLnBrk="1" hangingPunct="1">
              <a:spcAft>
                <a:spcPts val="1200"/>
              </a:spcAft>
            </a:pPr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NSCA — стандартизированный инструмент оценки, который допускает некоторую гибкость в определении объема оценки.</a:t>
            </a:r>
            <a:br>
              <a:rPr lang="ru-Ru"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eaLnBrk="1" hangingPunct="1">
              <a:spcAft>
                <a:spcPts val="1200"/>
              </a:spcAft>
            </a:pPr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Чем лучше ваш менеджер использует SurveyCTO, тем вы более склонны к внесению изменений или адаптации.</a:t>
            </a:r>
            <a:br>
              <a:rPr lang="ru-Ru"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eaLnBrk="1" hangingPunct="1">
              <a:spcAft>
                <a:spcPts val="1200"/>
              </a:spcAft>
            </a:pPr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 было указано выше, модель CMM разработана таким образом, что вопросы нельзя удалить из опроса или полученного уровня оценки общей зрелости.</a:t>
            </a:r>
          </a:p>
        </p:txBody>
      </p:sp>
      <p:sp>
        <p:nvSpPr>
          <p:cNvPr id="210949" name="Title 5">
            <a:extLst>
              <a:ext uri="{FF2B5EF4-FFF2-40B4-BE49-F238E27FC236}">
                <a16:creationId xmlns:a16="http://schemas.microsoft.com/office/drawing/2014/main" id="{762DC4EE-2F2E-4503-993E-F66FD4729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6579"/>
            <a:ext cx="12192000" cy="580800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Рекомендации по архитектуре данных</a:t>
            </a:r>
          </a:p>
        </p:txBody>
      </p:sp>
    </p:spTree>
    <p:extLst>
      <p:ext uri="{BB962C8B-B14F-4D97-AF65-F5344CB8AC3E}">
        <p14:creationId xmlns:p14="http://schemas.microsoft.com/office/powerpoint/2010/main" val="401300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5" name="Content Placeholder 1">
            <a:extLst>
              <a:ext uri="{FF2B5EF4-FFF2-40B4-BE49-F238E27FC236}">
                <a16:creationId xmlns:a16="http://schemas.microsoft.com/office/drawing/2014/main" id="{F5C10CCA-D283-4243-99A2-C7B564CB5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512" y="1101505"/>
            <a:ext cx="11684576" cy="5539916"/>
          </a:xfrm>
        </p:spPr>
        <p:txBody>
          <a:bodyPr>
            <a:normAutofit/>
          </a:bodyPr>
          <a:lstStyle/>
          <a:p>
            <a:pPr algn="l" rtl="0" eaLnBrk="1" hangingPunct="1">
              <a:spcAft>
                <a:spcPts val="12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 мере формирования объема работы в рамках NSCA вы можете решить, что для некоторых типов учреждений требуется только 1 или 2 собранных модуля.</a:t>
            </a:r>
          </a:p>
          <a:p>
            <a:pPr lvl="1" algn="l" rtl="0">
              <a:spcAft>
                <a:spcPts val="12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Учреждение, которое может функционировать как региональный/местный административный пост </a:t>
            </a:r>
          </a:p>
          <a:p>
            <a:pPr lvl="1" algn="l" rtl="0">
              <a:spcAft>
                <a:spcPts val="12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Например: районная санитарная контора </a:t>
            </a:r>
            <a:br>
              <a:rPr lang="ru-Ru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eaLnBrk="1" hangingPunct="1">
              <a:spcAft>
                <a:spcPts val="12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Текущий подход к NSCA в SurveyCTO — сделать все вопросы необходимыми для любого, кто заполняет форму</a:t>
            </a:r>
            <a:br>
              <a:rPr lang="ru-Ru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eaLnBrk="1" hangingPunct="1">
              <a:spcAft>
                <a:spcPts val="12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Итак, как бы вы реализовали такое требование на практике?</a:t>
            </a:r>
          </a:p>
        </p:txBody>
      </p:sp>
      <p:sp>
        <p:nvSpPr>
          <p:cNvPr id="210949" name="Title 5">
            <a:extLst>
              <a:ext uri="{FF2B5EF4-FFF2-40B4-BE49-F238E27FC236}">
                <a16:creationId xmlns:a16="http://schemas.microsoft.com/office/drawing/2014/main" id="{762DC4EE-2F2E-4503-993E-F66FD4729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6579"/>
            <a:ext cx="12192000" cy="580800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Рекомендации по архитектуре данных</a:t>
            </a:r>
          </a:p>
        </p:txBody>
      </p:sp>
    </p:spTree>
    <p:extLst>
      <p:ext uri="{BB962C8B-B14F-4D97-AF65-F5344CB8AC3E}">
        <p14:creationId xmlns:p14="http://schemas.microsoft.com/office/powerpoint/2010/main" val="3898149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3" name="Content Placeholder 1">
            <a:extLst>
              <a:ext uri="{FF2B5EF4-FFF2-40B4-BE49-F238E27FC236}">
                <a16:creationId xmlns:a16="http://schemas.microsoft.com/office/drawing/2014/main" id="{D1BDFA43-B4C8-4C1E-BDDF-64AFF45425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3200" y="1117268"/>
            <a:ext cx="11489690" cy="5740732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 rtl="0">
              <a:spcAft>
                <a:spcPts val="12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SurveyCTO представляет различные способы, благодаря которым можно определить, необходимо ли отображать тот или иной модуль или вопрос для определенного учреждения</a:t>
            </a:r>
            <a:br>
              <a:rPr lang="ru-Ru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12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«Релевантность» в сравнении с «Отключить» в сравнении с «Новая форма»</a:t>
            </a:r>
          </a:p>
          <a:p>
            <a:pPr lvl="1" algn="l" rtl="0">
              <a:spcAft>
                <a:spcPts val="12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«Релевантность»:  Поле в коде SurveyCTO, которое позволяет использовать фильтр для вопросов на основании конкретного текста	</a:t>
            </a:r>
          </a:p>
          <a:p>
            <a:pPr lvl="1" algn="l" rtl="0">
              <a:spcAft>
                <a:spcPts val="12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«Отключить»:  Отключает конкретный вопрос, если в этом поле стоит отметка «Да»</a:t>
            </a:r>
          </a:p>
          <a:p>
            <a:pPr lvl="1" algn="l" rtl="0">
              <a:spcAft>
                <a:spcPts val="12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«Новая форма»:  Для конкретного типа учреждения может быть использована новая форма на основании дублирования исходной формы</a:t>
            </a:r>
            <a:endParaRPr lang="ru-Ru" alt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997" name="Title 5">
            <a:extLst>
              <a:ext uri="{FF2B5EF4-FFF2-40B4-BE49-F238E27FC236}">
                <a16:creationId xmlns:a16="http://schemas.microsoft.com/office/drawing/2014/main" id="{FF6AD8ED-30C3-4EB9-94CC-B5151E736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7671"/>
            <a:ext cx="12192000" cy="839597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 rtl="0" eaLnBrk="1" hangingPunct="1">
              <a:lnSpc>
                <a:spcPct val="90000"/>
              </a:lnSpc>
            </a:pPr>
            <a:r>
              <a:rPr lang="ru-Ru" sz="3200" b="1" i="0" u="none" baseline="0">
                <a:solidFill>
                  <a:srgbClr val="BA0C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Важные рекомендации при работе со средой SurveyCTO</a:t>
            </a:r>
            <a:br>
              <a:rPr lang="ru-Ru" sz="1400" b="1">
                <a:solidFill>
                  <a:srgbClr val="BA0C2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1400" b="1" dirty="0">
              <a:solidFill>
                <a:srgbClr val="BA0C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467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5" name="Content Placeholder 1">
            <a:extLst>
              <a:ext uri="{FF2B5EF4-FFF2-40B4-BE49-F238E27FC236}">
                <a16:creationId xmlns:a16="http://schemas.microsoft.com/office/drawing/2014/main" id="{F5C10CCA-D283-4243-99A2-C7B564CB5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800" y="1101505"/>
            <a:ext cx="10909300" cy="5539916"/>
          </a:xfrm>
        </p:spPr>
        <p:txBody>
          <a:bodyPr>
            <a:noAutofit/>
          </a:bodyPr>
          <a:lstStyle/>
          <a:p>
            <a:pPr algn="l" rtl="0">
              <a:spcBef>
                <a:spcPts val="600"/>
              </a:spcBef>
              <a:spcAft>
                <a:spcPts val="1200"/>
              </a:spcAft>
            </a:pPr>
            <a:r>
              <a:rPr lang="ru-Ru" sz="20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Создание новых форм может быть простым способом создания форм, адаптированных для учреждений определенного типа, не вдаваясь в детали кода</a:t>
            </a:r>
          </a:p>
          <a:p>
            <a:pPr algn="l" rtl="0">
              <a:spcBef>
                <a:spcPts val="600"/>
              </a:spcBef>
              <a:spcAft>
                <a:spcPts val="1200"/>
              </a:spcAft>
            </a:pPr>
            <a:r>
              <a:rPr lang="ru-Ru" sz="20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 такого решения есть и обратная сторона — сборщикам данных теперь придется управлять несколькими дополнительными формами и запоминать, когда и где использовать какую форму. </a:t>
            </a:r>
          </a:p>
          <a:p>
            <a:pPr algn="l" rtl="0">
              <a:spcBef>
                <a:spcPts val="600"/>
              </a:spcBef>
              <a:spcAft>
                <a:spcPts val="1200"/>
              </a:spcAft>
            </a:pPr>
            <a:r>
              <a:rPr lang="ru-Ru" sz="20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 зависимости от того, кто доступен для сбора данных, вы можете принять решение использовать единую форму — чем больше зависимостей в ней запрограммировано, тем лучше.</a:t>
            </a:r>
            <a:endParaRPr lang="ru-Ru" altLang="en-US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600"/>
              </a:spcBef>
              <a:spcAft>
                <a:spcPts val="1200"/>
              </a:spcAft>
            </a:pPr>
            <a:r>
              <a:rPr lang="ru-Ru" sz="2000" b="1" i="0" u="none" baseline="0">
                <a:solidFill>
                  <a:srgbClr val="BA0C2F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Вывод:</a:t>
            </a:r>
            <a:r>
              <a:rPr lang="ru-Ru" sz="2000" b="1" i="0" u="none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</a:t>
            </a:r>
            <a:r>
              <a:rPr lang="ru-Ru" sz="2000" b="1" i="0" u="sng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Любая адаптация опроса с вашей стороны имеет последствие для разработки SurveyCTO. Убедитесь, что вы тщательно продумали цель адаптации, насколько она необходима, а также какие последствия она будет иметь для ваших операций по сбору данных.</a:t>
            </a:r>
            <a:endParaRPr lang="ru-Ru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949" name="Title 5">
            <a:extLst>
              <a:ext uri="{FF2B5EF4-FFF2-40B4-BE49-F238E27FC236}">
                <a16:creationId xmlns:a16="http://schemas.microsoft.com/office/drawing/2014/main" id="{762DC4EE-2F2E-4503-993E-F66FD4729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74700"/>
          </a:xfrm>
        </p:spPr>
        <p:txBody>
          <a:bodyPr/>
          <a:lstStyle/>
          <a:p>
            <a:pPr algn="ctr" rtl="0" eaLnBrk="1" hangingPunct="1"/>
            <a:r>
              <a:rPr lang="ru-Ru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Управление рисками в архитектуре данных</a:t>
            </a:r>
          </a:p>
        </p:txBody>
      </p:sp>
    </p:spTree>
    <p:extLst>
      <p:ext uri="{BB962C8B-B14F-4D97-AF65-F5344CB8AC3E}">
        <p14:creationId xmlns:p14="http://schemas.microsoft.com/office/powerpoint/2010/main" val="2893032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9" name="Title 5">
            <a:extLst>
              <a:ext uri="{FF2B5EF4-FFF2-40B4-BE49-F238E27FC236}">
                <a16:creationId xmlns:a16="http://schemas.microsoft.com/office/drawing/2014/main" id="{762DC4EE-2F2E-4503-993E-F66FD4729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5392"/>
            <a:ext cx="12192000" cy="584775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Управление рисками в архитектуре данных</a:t>
            </a:r>
          </a:p>
        </p:txBody>
      </p:sp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09523283-DAF3-4ACC-BEC6-36601CB146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362" y="839534"/>
            <a:ext cx="8677656" cy="601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409252"/>
      </p:ext>
    </p:extLst>
  </p:cSld>
  <p:clrMapOvr>
    <a:masterClrMapping/>
  </p:clrMapOvr>
</p:sld>
</file>

<file path=ppt/theme/theme1.xml><?xml version="1.0" encoding="utf-8"?>
<a:theme xmlns:a="http://schemas.openxmlformats.org/drawingml/2006/main" name="1_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05BEF3CD-63EE-4BBB-AB78-11A306FE0976}"/>
</file>

<file path=customXml/itemProps2.xml><?xml version="1.0" encoding="utf-8"?>
<ds:datastoreItem xmlns:ds="http://schemas.openxmlformats.org/officeDocument/2006/customXml" ds:itemID="{E15AE094-A9F7-4322-9EDC-0323BE423E1E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B0E8443C-5F4C-44C3-94EE-B1E3C2A5E62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043D453-E2BC-40D6-8FE3-26536B61197B}">
  <ds:schemaRefs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8d7096d6-fc66-4344-9e3f-2445529a09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527</Words>
  <Application>Microsoft Office PowerPoint</Application>
  <PresentationFormat>Widescreen</PresentationFormat>
  <Paragraphs>33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Gill Sans MT</vt:lpstr>
      <vt:lpstr>Times</vt:lpstr>
      <vt:lpstr>1_16.9-Template_12.7.2016</vt:lpstr>
      <vt:lpstr>PowerPoint Presentation</vt:lpstr>
      <vt:lpstr>Рекомендации по архитектуре данных</vt:lpstr>
      <vt:lpstr>Рекомендации по архитектуре данных</vt:lpstr>
      <vt:lpstr>Важные рекомендации при работе со средой SurveyCTO </vt:lpstr>
      <vt:lpstr>Управление рисками в архитектуре данных</vt:lpstr>
      <vt:lpstr>Управление рисками в архитектуре данных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Arthur Ostrega</dc:creator>
  <cp:lastModifiedBy>Pakhapat Boonchusanong</cp:lastModifiedBy>
  <cp:revision>3</cp:revision>
  <cp:lastPrinted>2022-08-09T10:05:35Z</cp:lastPrinted>
  <dcterms:created xsi:type="dcterms:W3CDTF">2019-10-24T18:04:05Z</dcterms:created>
  <dcterms:modified xsi:type="dcterms:W3CDTF">2022-08-09T10:05:38Z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